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ca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6" d="100"/>
          <a:sy n="46" d="100"/>
        </p:scale>
        <p:origin x="-70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o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ítol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ca-ES" smtClean="0"/>
              <a:t>Feu clic aquí per editar l'estil</a:t>
            </a:r>
            <a:endParaRPr kumimoji="0" lang="en-US"/>
          </a:p>
        </p:txBody>
      </p:sp>
      <p:sp>
        <p:nvSpPr>
          <p:cNvPr id="28" name="Contenidor de data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17" name="Contenidor de peu de pàgina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29" name="Contenidor de número de diapositiva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  <p:sp>
        <p:nvSpPr>
          <p:cNvPr id="9" name="Subtítol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ca-ES" smtClean="0"/>
              <a:t>Feu clic aquí per editar l'estil de subtítols del patró.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ol i text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a-ES" smtClean="0"/>
              <a:t>Feu clic aquí per editar l'estil</a:t>
            </a:r>
            <a:endParaRPr kumimoji="0" lang="en-US"/>
          </a:p>
        </p:txBody>
      </p:sp>
      <p:sp>
        <p:nvSpPr>
          <p:cNvPr id="3" name="Contenidor de text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ca-ES" smtClean="0"/>
              <a:t>Feu clic aquí per editar els estils de text</a:t>
            </a:r>
          </a:p>
          <a:p>
            <a:pPr lvl="1" eaLnBrk="1" latinLnBrk="0" hangingPunct="1"/>
            <a:r>
              <a:rPr lang="ca-ES" smtClean="0"/>
              <a:t>Segon nivell</a:t>
            </a:r>
          </a:p>
          <a:p>
            <a:pPr lvl="2" eaLnBrk="1" latinLnBrk="0" hangingPunct="1"/>
            <a:r>
              <a:rPr lang="ca-ES" smtClean="0"/>
              <a:t>Tercer nivell</a:t>
            </a:r>
          </a:p>
          <a:p>
            <a:pPr lvl="3" eaLnBrk="1" latinLnBrk="0" hangingPunct="1"/>
            <a:r>
              <a:rPr lang="ca-ES" smtClean="0"/>
              <a:t>Quart nivell</a:t>
            </a:r>
          </a:p>
          <a:p>
            <a:pPr lvl="4" eaLnBrk="1" latinLnBrk="0" hangingPunct="1"/>
            <a:r>
              <a:rPr lang="ca-ES" smtClean="0"/>
              <a:t>Cinquè nivell</a:t>
            </a:r>
            <a:endParaRPr kumimoji="0" lang="en-US"/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ol vertical 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ca-ES" smtClean="0"/>
              <a:t>Feu clic aquí per editar l'estil</a:t>
            </a:r>
            <a:endParaRPr kumimoji="0" lang="en-US"/>
          </a:p>
        </p:txBody>
      </p:sp>
      <p:sp>
        <p:nvSpPr>
          <p:cNvPr id="3" name="Contenidor de text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ca-ES" smtClean="0"/>
              <a:t>Feu clic aquí per editar els estils de text</a:t>
            </a:r>
          </a:p>
          <a:p>
            <a:pPr lvl="1" eaLnBrk="1" latinLnBrk="0" hangingPunct="1"/>
            <a:r>
              <a:rPr lang="ca-ES" smtClean="0"/>
              <a:t>Segon nivell</a:t>
            </a:r>
          </a:p>
          <a:p>
            <a:pPr lvl="2" eaLnBrk="1" latinLnBrk="0" hangingPunct="1"/>
            <a:r>
              <a:rPr lang="ca-ES" smtClean="0"/>
              <a:t>Tercer nivell</a:t>
            </a:r>
          </a:p>
          <a:p>
            <a:pPr lvl="3" eaLnBrk="1" latinLnBrk="0" hangingPunct="1"/>
            <a:r>
              <a:rPr lang="ca-ES" smtClean="0"/>
              <a:t>Quart nivell</a:t>
            </a:r>
          </a:p>
          <a:p>
            <a:pPr lvl="4" eaLnBrk="1" latinLnBrk="0" hangingPunct="1"/>
            <a:r>
              <a:rPr lang="ca-ES" smtClean="0"/>
              <a:t>Cinquè nivell</a:t>
            </a:r>
            <a:endParaRPr kumimoji="0" lang="en-US"/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ol i object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a-ES" smtClean="0"/>
              <a:t>Feu clic aquí per editar l'estil</a:t>
            </a:r>
            <a:endParaRPr kumimoji="0" lang="en-US"/>
          </a:p>
        </p:txBody>
      </p:sp>
      <p:sp>
        <p:nvSpPr>
          <p:cNvPr id="3" name="Contenidor de contingut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ca-ES" smtClean="0"/>
              <a:t>Feu clic aquí per editar els estils de text</a:t>
            </a:r>
          </a:p>
          <a:p>
            <a:pPr lvl="1" eaLnBrk="1" latinLnBrk="0" hangingPunct="1"/>
            <a:r>
              <a:rPr lang="ca-ES" smtClean="0"/>
              <a:t>Segon nivell</a:t>
            </a:r>
          </a:p>
          <a:p>
            <a:pPr lvl="2" eaLnBrk="1" latinLnBrk="0" hangingPunct="1"/>
            <a:r>
              <a:rPr lang="ca-ES" smtClean="0"/>
              <a:t>Tercer nivell</a:t>
            </a:r>
          </a:p>
          <a:p>
            <a:pPr lvl="3" eaLnBrk="1" latinLnBrk="0" hangingPunct="1"/>
            <a:r>
              <a:rPr lang="ca-ES" smtClean="0"/>
              <a:t>Quart nivell</a:t>
            </a:r>
          </a:p>
          <a:p>
            <a:pPr lvl="4" eaLnBrk="1" latinLnBrk="0" hangingPunct="1"/>
            <a:r>
              <a:rPr lang="ca-ES" smtClean="0"/>
              <a:t>Cinquè nivell</a:t>
            </a:r>
            <a:endParaRPr kumimoji="0" lang="en-US"/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pçalera de la secció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a-ES" smtClean="0"/>
              <a:t>Feu clic aquí per editar l'estil</a:t>
            </a:r>
            <a:endParaRPr kumimoji="0" lang="en-US"/>
          </a:p>
        </p:txBody>
      </p:sp>
      <p:sp>
        <p:nvSpPr>
          <p:cNvPr id="3" name="Contenidor de text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ca-ES" smtClean="0"/>
              <a:t>Feu clic aquí per editar els estils de text</a:t>
            </a:r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ct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a-ES" smtClean="0"/>
              <a:t>Feu clic aquí per editar l'estil</a:t>
            </a:r>
            <a:endParaRPr kumimoji="0" lang="en-US"/>
          </a:p>
        </p:txBody>
      </p:sp>
      <p:sp>
        <p:nvSpPr>
          <p:cNvPr id="3" name="Contenidor de contingut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a-ES" smtClean="0"/>
              <a:t>Feu clic aquí per editar els estils de text</a:t>
            </a:r>
          </a:p>
          <a:p>
            <a:pPr lvl="1" eaLnBrk="1" latinLnBrk="0" hangingPunct="1"/>
            <a:r>
              <a:rPr lang="ca-ES" smtClean="0"/>
              <a:t>Segon nivell</a:t>
            </a:r>
          </a:p>
          <a:p>
            <a:pPr lvl="2" eaLnBrk="1" latinLnBrk="0" hangingPunct="1"/>
            <a:r>
              <a:rPr lang="ca-ES" smtClean="0"/>
              <a:t>Tercer nivell</a:t>
            </a:r>
          </a:p>
          <a:p>
            <a:pPr lvl="3" eaLnBrk="1" latinLnBrk="0" hangingPunct="1"/>
            <a:r>
              <a:rPr lang="ca-ES" smtClean="0"/>
              <a:t>Quart nivell</a:t>
            </a:r>
          </a:p>
          <a:p>
            <a:pPr lvl="4" eaLnBrk="1" latinLnBrk="0" hangingPunct="1"/>
            <a:r>
              <a:rPr lang="ca-ES" smtClean="0"/>
              <a:t>Cinquè nivell</a:t>
            </a:r>
            <a:endParaRPr kumimoji="0" lang="en-US"/>
          </a:p>
        </p:txBody>
      </p:sp>
      <p:sp>
        <p:nvSpPr>
          <p:cNvPr id="4" name="Contenidor de contingut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a-ES" smtClean="0"/>
              <a:t>Feu clic aquí per editar els estils de text</a:t>
            </a:r>
          </a:p>
          <a:p>
            <a:pPr lvl="1" eaLnBrk="1" latinLnBrk="0" hangingPunct="1"/>
            <a:r>
              <a:rPr lang="ca-ES" smtClean="0"/>
              <a:t>Segon nivell</a:t>
            </a:r>
          </a:p>
          <a:p>
            <a:pPr lvl="2" eaLnBrk="1" latinLnBrk="0" hangingPunct="1"/>
            <a:r>
              <a:rPr lang="ca-ES" smtClean="0"/>
              <a:t>Tercer nivell</a:t>
            </a:r>
          </a:p>
          <a:p>
            <a:pPr lvl="3" eaLnBrk="1" latinLnBrk="0" hangingPunct="1"/>
            <a:r>
              <a:rPr lang="ca-ES" smtClean="0"/>
              <a:t>Quart nivell</a:t>
            </a:r>
          </a:p>
          <a:p>
            <a:pPr lvl="4" eaLnBrk="1" latinLnBrk="0" hangingPunct="1"/>
            <a:r>
              <a:rPr lang="ca-ES" smtClean="0"/>
              <a:t>Cinquè nivell</a:t>
            </a:r>
            <a:endParaRPr kumimoji="0" lang="en-US"/>
          </a:p>
        </p:txBody>
      </p:sp>
      <p:sp>
        <p:nvSpPr>
          <p:cNvPr id="5" name="Contenidor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6" name="Contenidor de peu de pà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Conteni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ca-ES" smtClean="0"/>
              <a:t>Feu clic aquí per editar l'estil</a:t>
            </a:r>
            <a:endParaRPr kumimoji="0" lang="en-US"/>
          </a:p>
        </p:txBody>
      </p:sp>
      <p:sp>
        <p:nvSpPr>
          <p:cNvPr id="3" name="Contenidor de text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ca-ES" smtClean="0"/>
              <a:t>Feu clic aquí per editar els estils de text</a:t>
            </a:r>
          </a:p>
        </p:txBody>
      </p:sp>
      <p:sp>
        <p:nvSpPr>
          <p:cNvPr id="4" name="Contenidor de text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ca-ES" smtClean="0"/>
              <a:t>Feu clic aquí per editar els estils de text</a:t>
            </a:r>
          </a:p>
        </p:txBody>
      </p:sp>
      <p:sp>
        <p:nvSpPr>
          <p:cNvPr id="5" name="Contenidor de contingut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ca-ES" smtClean="0"/>
              <a:t>Feu clic aquí per editar els estils de text</a:t>
            </a:r>
          </a:p>
          <a:p>
            <a:pPr lvl="1" eaLnBrk="1" latinLnBrk="0" hangingPunct="1"/>
            <a:r>
              <a:rPr lang="ca-ES" smtClean="0"/>
              <a:t>Segon nivell</a:t>
            </a:r>
          </a:p>
          <a:p>
            <a:pPr lvl="2" eaLnBrk="1" latinLnBrk="0" hangingPunct="1"/>
            <a:r>
              <a:rPr lang="ca-ES" smtClean="0"/>
              <a:t>Tercer nivell</a:t>
            </a:r>
          </a:p>
          <a:p>
            <a:pPr lvl="3" eaLnBrk="1" latinLnBrk="0" hangingPunct="1"/>
            <a:r>
              <a:rPr lang="ca-ES" smtClean="0"/>
              <a:t>Quart nivell</a:t>
            </a:r>
          </a:p>
          <a:p>
            <a:pPr lvl="4" eaLnBrk="1" latinLnBrk="0" hangingPunct="1"/>
            <a:r>
              <a:rPr lang="ca-ES" smtClean="0"/>
              <a:t>Cinquè nivell</a:t>
            </a:r>
            <a:endParaRPr kumimoji="0" lang="en-US"/>
          </a:p>
        </p:txBody>
      </p:sp>
      <p:sp>
        <p:nvSpPr>
          <p:cNvPr id="6" name="Contenidor de contingut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ca-ES" smtClean="0"/>
              <a:t>Feu clic aquí per editar els estils de text</a:t>
            </a:r>
          </a:p>
          <a:p>
            <a:pPr lvl="1" eaLnBrk="1" latinLnBrk="0" hangingPunct="1"/>
            <a:r>
              <a:rPr lang="ca-ES" smtClean="0"/>
              <a:t>Segon nivell</a:t>
            </a:r>
          </a:p>
          <a:p>
            <a:pPr lvl="2" eaLnBrk="1" latinLnBrk="0" hangingPunct="1"/>
            <a:r>
              <a:rPr lang="ca-ES" smtClean="0"/>
              <a:t>Tercer nivell</a:t>
            </a:r>
          </a:p>
          <a:p>
            <a:pPr lvl="3" eaLnBrk="1" latinLnBrk="0" hangingPunct="1"/>
            <a:r>
              <a:rPr lang="ca-ES" smtClean="0"/>
              <a:t>Quart nivell</a:t>
            </a:r>
          </a:p>
          <a:p>
            <a:pPr lvl="4" eaLnBrk="1" latinLnBrk="0" hangingPunct="1"/>
            <a:r>
              <a:rPr lang="ca-ES" smtClean="0"/>
              <a:t>Cinquè nivell</a:t>
            </a:r>
            <a:endParaRPr kumimoji="0" lang="en-US"/>
          </a:p>
        </p:txBody>
      </p:sp>
      <p:sp>
        <p:nvSpPr>
          <p:cNvPr id="7" name="Contenidor de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8" name="Contenidor de peu de pà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9" name="Conteni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omés títo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a-ES" smtClean="0"/>
              <a:t>Feu clic aquí per editar l'estil</a:t>
            </a:r>
            <a:endParaRPr kumimoji="0" lang="en-US"/>
          </a:p>
        </p:txBody>
      </p:sp>
      <p:sp>
        <p:nvSpPr>
          <p:cNvPr id="3" name="Contenidor de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4" name="Contenidor de peu de pà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5" name="Conteni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idor de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3" name="Contenidor de peu de pà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4" name="Conteni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ingut amb l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ca-ES" smtClean="0"/>
              <a:t>Feu clic aquí per editar l'estil</a:t>
            </a:r>
            <a:endParaRPr kumimoji="0" lang="en-US"/>
          </a:p>
        </p:txBody>
      </p:sp>
      <p:sp>
        <p:nvSpPr>
          <p:cNvPr id="3" name="Contenidor de text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ca-ES" smtClean="0"/>
              <a:t>Feu clic aquí per editar els estils de text</a:t>
            </a:r>
          </a:p>
        </p:txBody>
      </p:sp>
      <p:sp>
        <p:nvSpPr>
          <p:cNvPr id="4" name="Contenidor de contingut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ca-ES" smtClean="0"/>
              <a:t>Feu clic aquí per editar els estils de text</a:t>
            </a:r>
          </a:p>
          <a:p>
            <a:pPr lvl="1" eaLnBrk="1" latinLnBrk="0" hangingPunct="1"/>
            <a:r>
              <a:rPr lang="ca-ES" smtClean="0"/>
              <a:t>Segon nivell</a:t>
            </a:r>
          </a:p>
          <a:p>
            <a:pPr lvl="2" eaLnBrk="1" latinLnBrk="0" hangingPunct="1"/>
            <a:r>
              <a:rPr lang="ca-ES" smtClean="0"/>
              <a:t>Tercer nivell</a:t>
            </a:r>
          </a:p>
          <a:p>
            <a:pPr lvl="3" eaLnBrk="1" latinLnBrk="0" hangingPunct="1"/>
            <a:r>
              <a:rPr lang="ca-ES" smtClean="0"/>
              <a:t>Quart nivell</a:t>
            </a:r>
          </a:p>
          <a:p>
            <a:pPr lvl="4" eaLnBrk="1" latinLnBrk="0" hangingPunct="1"/>
            <a:r>
              <a:rPr lang="ca-ES" smtClean="0"/>
              <a:t>Cinquè nivell</a:t>
            </a:r>
            <a:endParaRPr kumimoji="0" lang="en-US"/>
          </a:p>
        </p:txBody>
      </p:sp>
      <p:sp>
        <p:nvSpPr>
          <p:cNvPr id="5" name="Contenidor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6" name="Contenidor de peu de pà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Conteni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tge amb l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ca-ES" smtClean="0"/>
              <a:t>Feu clic aquí per editar l'estil</a:t>
            </a:r>
            <a:endParaRPr kumimoji="0" lang="en-US"/>
          </a:p>
        </p:txBody>
      </p:sp>
      <p:sp>
        <p:nvSpPr>
          <p:cNvPr id="3" name="Contenidor d'imatge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ca-E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Feu clic a la icona per afegir una imatge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Contenidor de text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ca-ES" smtClean="0"/>
              <a:t>Feu clic aquí per editar els estils de text</a:t>
            </a:r>
          </a:p>
        </p:txBody>
      </p:sp>
      <p:sp>
        <p:nvSpPr>
          <p:cNvPr id="5" name="Contenidor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6" name="Contenidor de peu de pà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Conteni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Contenidor de títol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ca-ES" smtClean="0"/>
              <a:t>Feu clic aquí per editar l'estil</a:t>
            </a:r>
            <a:endParaRPr kumimoji="0" lang="en-US"/>
          </a:p>
        </p:txBody>
      </p:sp>
      <p:sp>
        <p:nvSpPr>
          <p:cNvPr id="13" name="Contenidor de text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ca-ES" smtClean="0"/>
              <a:t>Feu clic aquí per editar els estils de text</a:t>
            </a:r>
          </a:p>
          <a:p>
            <a:pPr lvl="1" eaLnBrk="1" latinLnBrk="0" hangingPunct="1"/>
            <a:r>
              <a:rPr kumimoji="0" lang="ca-ES" smtClean="0"/>
              <a:t>Segon nivell</a:t>
            </a:r>
          </a:p>
          <a:p>
            <a:pPr lvl="2" eaLnBrk="1" latinLnBrk="0" hangingPunct="1"/>
            <a:r>
              <a:rPr kumimoji="0" lang="ca-ES" smtClean="0"/>
              <a:t>Tercer nivell</a:t>
            </a:r>
          </a:p>
          <a:p>
            <a:pPr lvl="3" eaLnBrk="1" latinLnBrk="0" hangingPunct="1"/>
            <a:r>
              <a:rPr kumimoji="0" lang="ca-ES" smtClean="0"/>
              <a:t>Quart nivell</a:t>
            </a:r>
          </a:p>
          <a:p>
            <a:pPr lvl="4" eaLnBrk="1" latinLnBrk="0" hangingPunct="1"/>
            <a:r>
              <a:rPr kumimoji="0" lang="ca-ES" smtClean="0"/>
              <a:t>Cinquè nivell</a:t>
            </a:r>
            <a:endParaRPr kumimoji="0" lang="en-US"/>
          </a:p>
        </p:txBody>
      </p:sp>
      <p:sp>
        <p:nvSpPr>
          <p:cNvPr id="14" name="Contenidor de data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71FEF8E0-618B-4CA1-877F-3D5724F0977C}" type="datetimeFigureOut">
              <a:rPr lang="ca-ES" smtClean="0"/>
              <a:t>21/01/2011</a:t>
            </a:fld>
            <a:endParaRPr lang="ca-ES"/>
          </a:p>
        </p:txBody>
      </p:sp>
      <p:sp>
        <p:nvSpPr>
          <p:cNvPr id="3" name="Contenidor de peu de pàgina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ca-ES"/>
          </a:p>
        </p:txBody>
      </p:sp>
      <p:sp>
        <p:nvSpPr>
          <p:cNvPr id="23" name="Contenidor de número de diapositiva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35E17730-EF20-4657-B231-7A31C94CF602}" type="slidenum">
              <a:rPr lang="ca-ES" smtClean="0"/>
              <a:t>‹#›</a:t>
            </a:fld>
            <a:endParaRPr lang="ca-E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a-ES" dirty="0" smtClean="0"/>
              <a:t>XIO</a:t>
            </a:r>
            <a:br>
              <a:rPr lang="ca-ES" dirty="0" smtClean="0"/>
            </a:br>
            <a:endParaRPr lang="ca-ES" dirty="0"/>
          </a:p>
        </p:txBody>
      </p:sp>
      <p:sp>
        <p:nvSpPr>
          <p:cNvPr id="3" name="Subtítol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ca-ES" dirty="0" smtClean="0"/>
              <a:t>No volem ser una nació d'Espanya no</a:t>
            </a:r>
          </a:p>
          <a:p>
            <a:r>
              <a:rPr lang="ca-ES" dirty="0" smtClean="0"/>
              <a:t>v</a:t>
            </a:r>
            <a:r>
              <a:rPr lang="ca-ES" dirty="0" smtClean="0"/>
              <a:t>olem ser un país ocupat.</a:t>
            </a:r>
          </a:p>
          <a:p>
            <a:r>
              <a:rPr lang="ca-ES" dirty="0" smtClean="0"/>
              <a:t>Volem,volem,volem la independència.</a:t>
            </a:r>
          </a:p>
          <a:p>
            <a:r>
              <a:rPr lang="ca-ES" dirty="0" smtClean="0"/>
              <a:t>Volem,volem països catalans</a:t>
            </a:r>
            <a:endParaRPr lang="ca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a-ES" sz="7200" dirty="0" smtClean="0">
                <a:solidFill>
                  <a:schemeClr val="bg1"/>
                </a:solidFill>
              </a:rPr>
              <a:t>Prometem la independència, tallant el </a:t>
            </a:r>
            <a:r>
              <a:rPr lang="ca-ES" sz="7200" dirty="0" err="1" smtClean="0">
                <a:solidFill>
                  <a:schemeClr val="bg1"/>
                </a:solidFill>
              </a:rPr>
              <a:t>I.V.A</a:t>
            </a:r>
            <a:r>
              <a:rPr lang="ca-ES" sz="7200" dirty="0" smtClean="0">
                <a:solidFill>
                  <a:schemeClr val="bg1"/>
                </a:solidFill>
              </a:rPr>
              <a:t> a Madrid.</a:t>
            </a:r>
            <a:endParaRPr lang="ca-ES" sz="72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ol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250706"/>
          </a:xfrm>
        </p:spPr>
        <p:txBody>
          <a:bodyPr/>
          <a:lstStyle/>
          <a:p>
            <a:r>
              <a:rPr lang="ca-ES" dirty="0" smtClean="0"/>
              <a:t>Donarem treball a tothom amb la col·laboració BCE i reemplaçarem els camps de golf per: empreses, edificis i hospitals.</a:t>
            </a:r>
            <a:endParaRPr lang="ca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106690"/>
          </a:xfrm>
        </p:spPr>
        <p:txBody>
          <a:bodyPr/>
          <a:lstStyle/>
          <a:p>
            <a:r>
              <a:rPr lang="ca-ES" dirty="0" smtClean="0"/>
              <a:t>Si no ens donen la independència farem un mur que cobreixes </a:t>
            </a:r>
            <a:r>
              <a:rPr lang="ca-ES" smtClean="0"/>
              <a:t>tota Catalunya.</a:t>
            </a:r>
            <a:endParaRPr lang="ca-E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m">
  <a:themeElements>
    <a:clrScheme name="Cim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Cim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Cim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26</TotalTime>
  <Words>67</Words>
  <Application>Microsoft Office PowerPoint</Application>
  <PresentationFormat>Presentació en pantalla (4:3)</PresentationFormat>
  <Paragraphs>8</Paragraphs>
  <Slides>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Títols de les diapositives</vt:lpstr>
      </vt:variant>
      <vt:variant>
        <vt:i4>4</vt:i4>
      </vt:variant>
    </vt:vector>
  </HeadingPairs>
  <TitlesOfParts>
    <vt:vector size="5" baseType="lpstr">
      <vt:lpstr>Cim</vt:lpstr>
      <vt:lpstr>XIO </vt:lpstr>
      <vt:lpstr>Diapositiva 2</vt:lpstr>
      <vt:lpstr>Donarem treball a tothom amb la col·laboració BCE i reemplaçarem els camps de golf per: empreses, edificis i hospitals.</vt:lpstr>
      <vt:lpstr>Si no ens donen la independència farem un mur que cobreixes tota Catalunya.</vt:lpstr>
    </vt:vector>
  </TitlesOfParts>
  <Company>Departament d'Educació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XIO </dc:title>
  <dc:creator>Generalitat de Catalunya</dc:creator>
  <cp:lastModifiedBy>Generalitat de Catalunya</cp:lastModifiedBy>
  <cp:revision>3</cp:revision>
  <dcterms:created xsi:type="dcterms:W3CDTF">2011-01-21T11:19:10Z</dcterms:created>
  <dcterms:modified xsi:type="dcterms:W3CDTF">2011-01-21T11:45:29Z</dcterms:modified>
</cp:coreProperties>
</file>

<file path=docProps/thumbnail.jpeg>
</file>